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402" r:id="rId2"/>
    <p:sldId id="418" r:id="rId3"/>
    <p:sldId id="403" r:id="rId4"/>
    <p:sldId id="405" r:id="rId5"/>
    <p:sldId id="406" r:id="rId6"/>
    <p:sldId id="407" r:id="rId7"/>
    <p:sldId id="408" r:id="rId8"/>
    <p:sldId id="420" r:id="rId9"/>
    <p:sldId id="409" r:id="rId10"/>
    <p:sldId id="410" r:id="rId11"/>
    <p:sldId id="404" r:id="rId12"/>
    <p:sldId id="411" r:id="rId13"/>
    <p:sldId id="412" r:id="rId14"/>
    <p:sldId id="413" r:id="rId15"/>
    <p:sldId id="414" r:id="rId16"/>
    <p:sldId id="415" r:id="rId17"/>
    <p:sldId id="419" r:id="rId18"/>
    <p:sldId id="416" r:id="rId19"/>
    <p:sldId id="41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1" autoAdjust="0"/>
    <p:restoredTop sz="93936" autoAdjust="0"/>
  </p:normalViewPr>
  <p:slideViewPr>
    <p:cSldViewPr snapToGrid="0">
      <p:cViewPr>
        <p:scale>
          <a:sx n="125" d="100"/>
          <a:sy n="125" d="100"/>
        </p:scale>
        <p:origin x="408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651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43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  <a:extLst/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Zdk_KkiaOTKu-bWL_XyiWJURIrCY4b00?usp=shar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2020-03-28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NCKU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CSIE DICLAB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IC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 作業解說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5 :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Synthesis by Quartus10.0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17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061" y="2524754"/>
            <a:ext cx="4015173" cy="314405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583" y="2635708"/>
            <a:ext cx="3638444" cy="284905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3063" y="1491433"/>
            <a:ext cx="11615737" cy="5113338"/>
          </a:xfrm>
        </p:spPr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File -&gt; new project wizard 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3328844" y="375832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341695" y="5156939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85055" y="5463865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7653696" y="375832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8120806" y="3098307"/>
            <a:ext cx="817992" cy="498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359541" y="3538562"/>
            <a:ext cx="35310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project name should be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as same as the name of top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120806" y="2840854"/>
            <a:ext cx="817992" cy="27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9053524" y="2723238"/>
            <a:ext cx="178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</a:t>
            </a:r>
            <a:r>
              <a:rPr lang="en-US" altLang="zh-TW" dirty="0" smtClean="0">
                <a:solidFill>
                  <a:srgbClr val="FF0000"/>
                </a:solidFill>
              </a:rPr>
              <a:t>project path 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r="44945"/>
          <a:stretch/>
        </p:blipFill>
        <p:spPr>
          <a:xfrm>
            <a:off x="564400" y="2524754"/>
            <a:ext cx="2728311" cy="37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6" y="2402605"/>
            <a:ext cx="5689088" cy="44553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Step1: Create a new project</a:t>
            </a:r>
          </a:p>
          <a:p>
            <a:pPr lvl="1"/>
            <a:r>
              <a:rPr lang="en-US" altLang="zh-TW" dirty="0" smtClean="0"/>
              <a:t>Add the file excepting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4786988" y="3175093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530348" y="3482019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680" y="2558565"/>
            <a:ext cx="5296223" cy="4147167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1406075" y="4057095"/>
            <a:ext cx="1026407" cy="2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6172373" y="412230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1473179" y="3175093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1096389" y="2805761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1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Step2: Select the device : </a:t>
            </a:r>
            <a:r>
              <a:rPr lang="en-US" altLang="zh-TW" b="1" dirty="0"/>
              <a:t>Cyclone II EP2C70F896C8</a:t>
            </a:r>
            <a:endParaRPr lang="zh-TW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69" y="2168551"/>
            <a:ext cx="5654243" cy="44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32" y="2493682"/>
            <a:ext cx="5352403" cy="41911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3 : Gate level simulation configuration </a:t>
            </a:r>
            <a:endParaRPr lang="en-US" altLang="zh-TW" dirty="0"/>
          </a:p>
          <a:p>
            <a:pPr lvl="1"/>
            <a:r>
              <a:rPr lang="en-US" altLang="zh-TW" dirty="0" smtClean="0"/>
              <a:t>select </a:t>
            </a:r>
            <a:r>
              <a:rPr lang="en-US" altLang="zh-TW" dirty="0" err="1" smtClean="0"/>
              <a:t>ModelSim</a:t>
            </a:r>
            <a:r>
              <a:rPr lang="en-US" altLang="zh-TW" dirty="0" smtClean="0"/>
              <a:t> and Verilog HDL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3052432" y="3559992"/>
            <a:ext cx="3740254" cy="209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52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r="64895" b="78905"/>
          <a:stretch/>
        </p:blipFill>
        <p:spPr>
          <a:xfrm>
            <a:off x="609374" y="3012179"/>
            <a:ext cx="5927726" cy="19480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by </a:t>
            </a:r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compile and you will get the flow summary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805017" y="3187348"/>
            <a:ext cx="395634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53549" y="2672454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6744750" y="3312237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71" y="2466975"/>
            <a:ext cx="43338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9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Gate-Level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720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1 : the gate level file </a:t>
            </a:r>
            <a:r>
              <a:rPr lang="en-US" altLang="zh-TW" dirty="0"/>
              <a:t>(*.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,*.</a:t>
            </a:r>
            <a:r>
              <a:rPr lang="en-US" altLang="zh-TW" dirty="0" err="1" smtClean="0"/>
              <a:t>sdo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can be found in </a:t>
            </a:r>
            <a:r>
              <a:rPr lang="en-US" altLang="zh-TW" i="1" dirty="0" smtClean="0"/>
              <a:t>simulation/</a:t>
            </a:r>
            <a:r>
              <a:rPr lang="en-US" altLang="zh-TW" i="1" dirty="0" err="1" smtClean="0"/>
              <a:t>modelsim</a:t>
            </a:r>
            <a:r>
              <a:rPr lang="en-US" altLang="zh-TW" dirty="0" smtClean="0"/>
              <a:t> </a:t>
            </a:r>
            <a:r>
              <a:rPr lang="en-US" altLang="zh-TW" dirty="0" smtClean="0"/>
              <a:t>folder, and put them into </a:t>
            </a:r>
            <a:r>
              <a:rPr lang="en-US" altLang="zh-TW" dirty="0" err="1" smtClean="0"/>
              <a:t>modelsim</a:t>
            </a:r>
            <a:r>
              <a:rPr lang="en-US" altLang="zh-TW" smtClean="0"/>
              <a:t> project path</a:t>
            </a:r>
            <a:r>
              <a:rPr lang="en-US" altLang="zh-TW" dirty="0" smtClean="0"/>
              <a:t>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7" y="2482116"/>
            <a:ext cx="4943475" cy="2028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29" y="2396890"/>
            <a:ext cx="5553075" cy="14859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63670" y="318013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5400000">
            <a:off x="8707184" y="4030584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786" t="3457" r="57131" b="77184"/>
          <a:stretch/>
        </p:blipFill>
        <p:spPr>
          <a:xfrm>
            <a:off x="4254500" y="4628158"/>
            <a:ext cx="7696200" cy="1917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080761" y="5587008"/>
            <a:ext cx="5699760" cy="204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69487" y="5964337"/>
            <a:ext cx="5699760" cy="204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00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Gate-Level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 : gate level simulation</a:t>
            </a:r>
          </a:p>
          <a:p>
            <a:pPr lvl="1"/>
            <a:r>
              <a:rPr lang="en-US" altLang="zh-TW" dirty="0" smtClean="0"/>
              <a:t>Repeat the steps in pre-sim. Need to cancel the </a:t>
            </a:r>
            <a:r>
              <a:rPr lang="en-US" altLang="zh-TW" dirty="0" err="1" smtClean="0"/>
              <a:t>notimingchecks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This time, use the *.</a:t>
            </a:r>
            <a:r>
              <a:rPr lang="en-US" altLang="zh-TW" dirty="0" err="1" smtClean="0"/>
              <a:t>vo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dirty="0" err="1" smtClean="0"/>
              <a:t>cyclonev_atoms.v</a:t>
            </a:r>
            <a:r>
              <a:rPr lang="en-US" altLang="zh-TW" dirty="0" smtClean="0"/>
              <a:t> for simulation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3" y="3157537"/>
            <a:ext cx="4495800" cy="33051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31" y="2963913"/>
            <a:ext cx="4302124" cy="38940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00799" y="4958579"/>
            <a:ext cx="2657475" cy="270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3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process and the tools you will use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tools and tutorial for setup can be downloaded from google cloud :</a:t>
            </a:r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drive.google.com/drive/folders/1Zdk_KkiaOTKu-bWL_XyiWJURIrCY4b00?usp=sharing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ModelSim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Functional Simulation by </a:t>
            </a:r>
            <a:r>
              <a:rPr lang="en-US" altLang="zh-TW" dirty="0" err="1" smtClean="0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Step1: Create a new project</a:t>
            </a:r>
          </a:p>
          <a:p>
            <a:pPr lvl="1"/>
            <a:r>
              <a:rPr lang="en-US" altLang="zh-TW" dirty="0" smtClean="0"/>
              <a:t>File -&gt; New -&gt; Project</a:t>
            </a:r>
          </a:p>
          <a:p>
            <a:pPr lvl="1"/>
            <a:r>
              <a:rPr lang="en-US" altLang="zh-TW" dirty="0" smtClean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2:  add the files</a:t>
            </a:r>
          </a:p>
          <a:p>
            <a:pPr lvl="1"/>
            <a:r>
              <a:rPr lang="en-US" altLang="zh-TW" dirty="0" smtClean="0"/>
              <a:t>Select all the files including the </a:t>
            </a:r>
            <a:r>
              <a:rPr lang="en-US" altLang="zh-TW" dirty="0" err="1" smtClean="0"/>
              <a:t>testbench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891110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5188906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550454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043509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3587931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063271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09697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2957619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3994458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3334452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380979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3960153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Step3 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Step4: simulation </a:t>
            </a:r>
          </a:p>
          <a:p>
            <a:pPr lvl="1"/>
            <a:r>
              <a:rPr lang="en-US" altLang="zh-TW" dirty="0" smtClean="0"/>
              <a:t>Compile -&gt; Simulate -&gt; Start Simulation-&gt;work-&gt;</a:t>
            </a:r>
            <a:r>
              <a:rPr lang="en-US" altLang="zh-TW" dirty="0" err="1" smtClean="0"/>
              <a:t>tb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61570" y="3220458"/>
            <a:ext cx="4343400" cy="3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Step4: simulation </a:t>
            </a:r>
          </a:p>
          <a:p>
            <a:pPr lvl="1"/>
            <a:r>
              <a:rPr lang="en-US" altLang="zh-TW" dirty="0" smtClean="0"/>
              <a:t>Check </a:t>
            </a:r>
            <a:r>
              <a:rPr lang="en-US" altLang="zh-TW" dirty="0" err="1" smtClean="0"/>
              <a:t>notiming</a:t>
            </a:r>
            <a:r>
              <a:rPr lang="en-US" altLang="zh-TW" dirty="0" smtClean="0"/>
              <a:t> checks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1100" y="2510155"/>
            <a:ext cx="4343400" cy="3876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47825" y="4448175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5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 4 : </a:t>
            </a:r>
            <a:r>
              <a:rPr lang="en-US" altLang="zh-TW" dirty="0"/>
              <a:t>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65190" y="2375656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27068" y="295147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75" y="161471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201974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23362</TotalTime>
  <Words>345</Words>
  <Application>Microsoft Office PowerPoint</Application>
  <PresentationFormat>寬螢幕</PresentationFormat>
  <Paragraphs>79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Angsana New</vt:lpstr>
      <vt:lpstr>新細明體</vt:lpstr>
      <vt:lpstr>標楷體</vt:lpstr>
      <vt:lpstr>Calibri</vt:lpstr>
      <vt:lpstr>Times New Roman</vt:lpstr>
      <vt:lpstr>NCKU</vt:lpstr>
      <vt:lpstr>數位IC設計 作業解說</vt:lpstr>
      <vt:lpstr>The process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Synthesis by Quartus10.0</vt:lpstr>
      <vt:lpstr>Synthesis by Quartus</vt:lpstr>
      <vt:lpstr>Synthesis by Quartus</vt:lpstr>
      <vt:lpstr>Synthesis by Quartus</vt:lpstr>
      <vt:lpstr>Synthesis by Quartus</vt:lpstr>
      <vt:lpstr>Synthesis by Quartus</vt:lpstr>
      <vt:lpstr>Gate-Level Simulation by ModelSim</vt:lpstr>
      <vt:lpstr>Gate-Level Simulation by ModelSim</vt:lpstr>
      <vt:lpstr>Gate-Level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User</cp:lastModifiedBy>
  <cp:revision>978</cp:revision>
  <dcterms:created xsi:type="dcterms:W3CDTF">2016-04-08T13:58:24Z</dcterms:created>
  <dcterms:modified xsi:type="dcterms:W3CDTF">2020-03-30T17:17:55Z</dcterms:modified>
</cp:coreProperties>
</file>